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TABIQUE INTERAURICULAR E INTERVENTRICULAR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CONFIGURACION  INTERNA DEL CORAZÓN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dor\Mis documentos\Mis imágenes\220px-ConductionsystemoftheheartwithoutHeart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928670"/>
            <a:ext cx="557216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artes-del-cuerpo-humano-para-colorear33"/>
          <p:cNvPicPr/>
          <p:nvPr/>
        </p:nvPicPr>
        <p:blipFill>
          <a:blip r:embed="rId2"/>
          <a:srcRect l="8463" t="13019" r="6152" b="8307"/>
          <a:stretch>
            <a:fillRect/>
          </a:stretch>
        </p:blipFill>
        <p:spPr bwMode="auto">
          <a:xfrm>
            <a:off x="2995612" y="857232"/>
            <a:ext cx="407671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Mis documentos\Mis imágenes\19_ESQUEMA DEL CORAZON(MUDO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190500"/>
            <a:ext cx="6350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istrador\Mis documentos\Mis imágenes\configuracion intern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7072362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dor\Mis documentos\Mis imágenes\ostium secundu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8605"/>
            <a:ext cx="600079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istrador\Mis documentos\Mis imágenes\clasificacion_comunicacion_interauricul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9" y="500042"/>
            <a:ext cx="4929222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dor\Mis documentos\Mis imágenes\Tabiqu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785794"/>
            <a:ext cx="5214974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dor\Mis documentos\Mis imágenes\coronaria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571480"/>
            <a:ext cx="5929354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istrador\Mis documentos\Mis imágenes\sistema_de_conduccion_electrica_del_coraz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928670"/>
            <a:ext cx="414340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PresentationFormat>Presentación en pantalla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TABIQUE INTERAURICULAR E INTERVENTRICULAR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TABIQUE INTERAURICULAR E INTERVENTRICULAR</dc:title>
  <cp:lastModifiedBy>Revolution Edition</cp:lastModifiedBy>
  <cp:revision>2</cp:revision>
  <dcterms:modified xsi:type="dcterms:W3CDTF">2014-04-28T00:17:09Z</dcterms:modified>
</cp:coreProperties>
</file>